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58" r:id="rId6"/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75" d="100"/>
          <a:sy n="75" d="100"/>
        </p:scale>
        <p:origin x="1110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8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5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42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90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580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65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46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1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271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70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95EE9-1EE0-4F99-AB40-3F469C3BFF6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93DB-781D-46D1-9BFA-A3BE04DF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9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porcle.com/games/MadameM/er_verbs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www.francais-extra.co.uk/gateway/half/present_er_allforms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673100"/>
            <a:ext cx="117475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Objectifs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: </a:t>
            </a:r>
            <a:endParaRPr lang="en-US" sz="3600" dirty="0" smtClean="0">
              <a:ln w="38100">
                <a:solidFill>
                  <a:schemeClr val="tx1"/>
                </a:solidFill>
              </a:ln>
              <a:solidFill>
                <a:srgbClr val="00B0F0"/>
              </a:solidFill>
              <a:latin typeface="Berlin Sans FB Demi" panose="020E0802020502020306" pitchFamily="34" charset="0"/>
            </a:endParaRPr>
          </a:p>
          <a:p>
            <a:endParaRPr lang="en-US" sz="3600" dirty="0" smtClean="0">
              <a:ln w="38100">
                <a:solidFill>
                  <a:schemeClr val="tx1"/>
                </a:solidFill>
              </a:ln>
              <a:solidFill>
                <a:srgbClr val="00B0F0"/>
              </a:solidFill>
              <a:latin typeface="Berlin Sans FB Demi" panose="020E0802020502020306" pitchFamily="34" charset="0"/>
            </a:endParaRPr>
          </a:p>
          <a:p>
            <a:pPr marL="1778000" indent="-1663700"/>
            <a:r>
              <a:rPr lang="en-US" sz="2400" dirty="0"/>
              <a:t>	</a:t>
            </a:r>
            <a:r>
              <a:rPr lang="en-US" sz="5400" dirty="0" smtClean="0">
                <a:latin typeface="Britannic Bold" panose="020B0903060703020204" pitchFamily="34" charset="0"/>
              </a:rPr>
              <a:t>	1.  Define what </a:t>
            </a:r>
            <a:r>
              <a:rPr lang="en-US" sz="5400" dirty="0" err="1" smtClean="0">
                <a:latin typeface="Britannic Bold" panose="020B0903060703020204" pitchFamily="34" charset="0"/>
              </a:rPr>
              <a:t>conjuation</a:t>
            </a:r>
            <a:r>
              <a:rPr lang="en-US" sz="5400" dirty="0" smtClean="0">
                <a:latin typeface="Britannic Bold" panose="020B0903060703020204" pitchFamily="34" charset="0"/>
              </a:rPr>
              <a:t> is</a:t>
            </a:r>
          </a:p>
          <a:p>
            <a:pPr marL="1778000" indent="-1663700"/>
            <a:endParaRPr lang="en-US" sz="5400" dirty="0" smtClean="0">
              <a:latin typeface="Britannic Bold" panose="020B0903060703020204" pitchFamily="34" charset="0"/>
            </a:endParaRPr>
          </a:p>
          <a:p>
            <a:pPr marL="1778000" indent="-1663700"/>
            <a:r>
              <a:rPr lang="en-US" sz="5400" dirty="0">
                <a:latin typeface="Britannic Bold" panose="020B0903060703020204" pitchFamily="34" charset="0"/>
              </a:rPr>
              <a:t>	</a:t>
            </a:r>
            <a:r>
              <a:rPr lang="en-US" sz="5400" dirty="0" smtClean="0">
                <a:latin typeface="Britannic Bold" panose="020B0903060703020204" pitchFamily="34" charset="0"/>
              </a:rPr>
              <a:t>	2.  Conjugate –</a:t>
            </a:r>
            <a:r>
              <a:rPr lang="en-US" sz="5400" dirty="0" err="1" smtClean="0">
                <a:latin typeface="Britannic Bold" panose="020B0903060703020204" pitchFamily="34" charset="0"/>
              </a:rPr>
              <a:t>er</a:t>
            </a:r>
            <a:r>
              <a:rPr lang="en-US" sz="5400" dirty="0" smtClean="0">
                <a:latin typeface="Britannic Bold" panose="020B0903060703020204" pitchFamily="34" charset="0"/>
              </a:rPr>
              <a:t> verbs in the  </a:t>
            </a:r>
            <a:br>
              <a:rPr lang="en-US" sz="5400" dirty="0" smtClean="0">
                <a:latin typeface="Britannic Bold" panose="020B0903060703020204" pitchFamily="34" charset="0"/>
              </a:rPr>
            </a:br>
            <a:r>
              <a:rPr lang="en-US" sz="5400" dirty="0" smtClean="0">
                <a:latin typeface="Britannic Bold" panose="020B0903060703020204" pitchFamily="34" charset="0"/>
              </a:rPr>
              <a:t>      present tense</a:t>
            </a:r>
            <a:endParaRPr lang="en-US" sz="5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35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673100"/>
            <a:ext cx="117475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Conjugation:  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  <a:latin typeface="Berlin Sans FB Demi" panose="020E0802020502020306" pitchFamily="34" charset="0"/>
              </a:rPr>
              <a:t>changing the verb to match the subject. </a:t>
            </a:r>
          </a:p>
          <a:p>
            <a:endParaRPr lang="en-US" sz="7200" dirty="0">
              <a:ln w="38100"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  <a:latin typeface="Berlin Sans FB Demi" panose="020E0802020502020306" pitchFamily="34" charset="0"/>
            </a:endParaRPr>
          </a:p>
          <a:p>
            <a:r>
              <a:rPr lang="fr-FR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Mais pourquoi??</a:t>
            </a:r>
            <a:endParaRPr lang="fr-FR" sz="54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4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00" y="190500"/>
            <a:ext cx="11747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How do we conjugate</a:t>
            </a:r>
            <a:b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</a:b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–</a:t>
            </a:r>
            <a:r>
              <a:rPr lang="en-US" sz="7200" dirty="0" err="1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er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 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verbs like chant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er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 and aim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er</a:t>
            </a:r>
            <a:endParaRPr lang="fr-FR" sz="54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885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00" y="190500"/>
            <a:ext cx="11747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C’est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 simple!</a:t>
            </a:r>
          </a:p>
          <a:p>
            <a:pPr algn="ctr"/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Change le 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“</a:t>
            </a:r>
            <a:r>
              <a:rPr lang="en-US" sz="7200" dirty="0" err="1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er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latin typeface="Berlin Sans FB Demi" panose="020E0802020502020306" pitchFamily="34" charset="0"/>
              </a:rPr>
              <a:t>” </a:t>
            </a:r>
            <a:r>
              <a:rPr lang="en-US" sz="7200" dirty="0" err="1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selon</a:t>
            </a:r>
            <a:r>
              <a:rPr lang="en-US" sz="720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 le </a:t>
            </a:r>
            <a:r>
              <a:rPr lang="en-US" sz="7200" dirty="0" err="1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latin typeface="Berlin Sans FB Demi" panose="020E0802020502020306" pitchFamily="34" charset="0"/>
              </a:rPr>
              <a:t>sujet</a:t>
            </a:r>
            <a:endParaRPr lang="fr-FR" sz="54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7999" y="2812534"/>
            <a:ext cx="1168400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dirty="0" err="1" smtClean="0">
                <a:latin typeface="Britannic Bold" panose="020B0903060703020204" pitchFamily="34" charset="0"/>
              </a:rPr>
              <a:t>J’aim</a:t>
            </a:r>
            <a:r>
              <a:rPr lang="en-US" sz="5400" dirty="0" err="1" smtClean="0">
                <a:solidFill>
                  <a:srgbClr val="FF0000"/>
                </a:solidFill>
                <a:latin typeface="Britannic Bold" panose="020B0903060703020204" pitchFamily="34" charset="0"/>
              </a:rPr>
              <a:t>e</a:t>
            </a:r>
            <a:r>
              <a:rPr lang="en-US" sz="5400" dirty="0" smtClean="0">
                <a:latin typeface="Britannic Bold" panose="020B0903060703020204" pitchFamily="34" charset="0"/>
              </a:rPr>
              <a:t>					Nous </a:t>
            </a:r>
            <a:r>
              <a:rPr lang="en-US" sz="5400" dirty="0" err="1" smtClean="0">
                <a:latin typeface="Britannic Bold" panose="020B0903060703020204" pitchFamily="34" charset="0"/>
              </a:rPr>
              <a:t>aim</a:t>
            </a:r>
            <a:r>
              <a:rPr lang="en-US" sz="5400" dirty="0" err="1" smtClean="0">
                <a:solidFill>
                  <a:srgbClr val="FF0000"/>
                </a:solidFill>
                <a:latin typeface="Britannic Bold" panose="020B0903060703020204" pitchFamily="34" charset="0"/>
              </a:rPr>
              <a:t>ons</a:t>
            </a:r>
            <a:endParaRPr lang="en-US" sz="5400" dirty="0" smtClean="0">
              <a:solidFill>
                <a:srgbClr val="FF0000"/>
              </a:solidFill>
              <a:latin typeface="Britannic Bold" panose="020B09030607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5400" dirty="0" err="1" smtClean="0">
                <a:latin typeface="Britannic Bold" panose="020B0903060703020204" pitchFamily="34" charset="0"/>
              </a:rPr>
              <a:t>Tu</a:t>
            </a:r>
            <a:r>
              <a:rPr lang="en-US" sz="5400" dirty="0" smtClean="0">
                <a:latin typeface="Britannic Bold" panose="020B0903060703020204" pitchFamily="34" charset="0"/>
              </a:rPr>
              <a:t> </a:t>
            </a:r>
            <a:r>
              <a:rPr lang="en-US" sz="5400" dirty="0" err="1" smtClean="0">
                <a:latin typeface="Britannic Bold" panose="020B0903060703020204" pitchFamily="34" charset="0"/>
              </a:rPr>
              <a:t>aim</a:t>
            </a:r>
            <a:r>
              <a:rPr lang="en-US" sz="5400" dirty="0" err="1" smtClean="0">
                <a:solidFill>
                  <a:srgbClr val="FF0000"/>
                </a:solidFill>
                <a:latin typeface="Britannic Bold" panose="020B0903060703020204" pitchFamily="34" charset="0"/>
              </a:rPr>
              <a:t>es</a:t>
            </a:r>
            <a:r>
              <a:rPr lang="en-US" sz="5400" dirty="0" smtClean="0">
                <a:latin typeface="Britannic Bold" panose="020B0903060703020204" pitchFamily="34" charset="0"/>
              </a:rPr>
              <a:t>					</a:t>
            </a:r>
            <a:r>
              <a:rPr lang="en-US" sz="5400" dirty="0" err="1" smtClean="0">
                <a:latin typeface="Britannic Bold" panose="020B0903060703020204" pitchFamily="34" charset="0"/>
              </a:rPr>
              <a:t>Vous</a:t>
            </a:r>
            <a:r>
              <a:rPr lang="en-US" sz="5400" dirty="0" smtClean="0">
                <a:latin typeface="Britannic Bold" panose="020B0903060703020204" pitchFamily="34" charset="0"/>
              </a:rPr>
              <a:t> </a:t>
            </a:r>
            <a:r>
              <a:rPr lang="en-US" sz="5400" dirty="0" err="1" smtClean="0">
                <a:latin typeface="Britannic Bold" panose="020B0903060703020204" pitchFamily="34" charset="0"/>
              </a:rPr>
              <a:t>aim</a:t>
            </a:r>
            <a:r>
              <a:rPr lang="en-US" sz="5400" dirty="0" err="1" smtClean="0">
                <a:solidFill>
                  <a:srgbClr val="FF0000"/>
                </a:solidFill>
                <a:latin typeface="Britannic Bold" panose="020B0903060703020204" pitchFamily="34" charset="0"/>
              </a:rPr>
              <a:t>ez</a:t>
            </a:r>
            <a:endParaRPr lang="en-US" sz="5400" dirty="0" smtClean="0">
              <a:solidFill>
                <a:srgbClr val="FF0000"/>
              </a:solidFill>
              <a:latin typeface="Britannic Bold" panose="020B09030607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5400" dirty="0" smtClean="0">
                <a:latin typeface="Britannic Bold" panose="020B0903060703020204" pitchFamily="34" charset="0"/>
              </a:rPr>
              <a:t>Il /</a:t>
            </a:r>
            <a:r>
              <a:rPr lang="en-US" sz="5400" dirty="0" err="1" smtClean="0">
                <a:latin typeface="Britannic Bold" panose="020B0903060703020204" pitchFamily="34" charset="0"/>
              </a:rPr>
              <a:t>elle</a:t>
            </a:r>
            <a:r>
              <a:rPr lang="en-US" sz="5400" dirty="0" smtClean="0">
                <a:latin typeface="Britannic Bold" panose="020B0903060703020204" pitchFamily="34" charset="0"/>
              </a:rPr>
              <a:t> /on </a:t>
            </a:r>
            <a:r>
              <a:rPr lang="en-US" sz="5400" dirty="0" err="1" smtClean="0">
                <a:latin typeface="Britannic Bold" panose="020B0903060703020204" pitchFamily="34" charset="0"/>
              </a:rPr>
              <a:t>aim</a:t>
            </a:r>
            <a:r>
              <a:rPr lang="en-US" sz="5400" dirty="0" err="1" smtClean="0">
                <a:solidFill>
                  <a:srgbClr val="FF0000"/>
                </a:solidFill>
                <a:latin typeface="Britannic Bold" panose="020B0903060703020204" pitchFamily="34" charset="0"/>
              </a:rPr>
              <a:t>e</a:t>
            </a:r>
            <a:r>
              <a:rPr lang="en-US" sz="5400" dirty="0" smtClean="0">
                <a:latin typeface="Britannic Bold" panose="020B0903060703020204" pitchFamily="34" charset="0"/>
              </a:rPr>
              <a:t>		</a:t>
            </a:r>
            <a:r>
              <a:rPr lang="en-US" sz="5400" dirty="0" err="1" smtClean="0">
                <a:latin typeface="Britannic Bold" panose="020B0903060703020204" pitchFamily="34" charset="0"/>
              </a:rPr>
              <a:t>Ils</a:t>
            </a:r>
            <a:r>
              <a:rPr lang="en-US" sz="5400" dirty="0" smtClean="0">
                <a:latin typeface="Britannic Bold" panose="020B0903060703020204" pitchFamily="34" charset="0"/>
              </a:rPr>
              <a:t>/</a:t>
            </a:r>
            <a:r>
              <a:rPr lang="en-US" sz="5400" dirty="0" err="1" smtClean="0">
                <a:latin typeface="Britannic Bold" panose="020B0903060703020204" pitchFamily="34" charset="0"/>
              </a:rPr>
              <a:t>elles</a:t>
            </a:r>
            <a:r>
              <a:rPr lang="en-US" sz="5400" dirty="0" smtClean="0">
                <a:latin typeface="Britannic Bold" panose="020B0903060703020204" pitchFamily="34" charset="0"/>
              </a:rPr>
              <a:t> </a:t>
            </a:r>
            <a:r>
              <a:rPr lang="en-US" sz="5400" dirty="0" err="1" smtClean="0">
                <a:latin typeface="Britannic Bold" panose="020B0903060703020204" pitchFamily="34" charset="0"/>
              </a:rPr>
              <a:t>aim</a:t>
            </a:r>
            <a:r>
              <a:rPr lang="en-US" sz="5400" dirty="0" err="1" smtClean="0">
                <a:solidFill>
                  <a:srgbClr val="FF0000"/>
                </a:solidFill>
                <a:latin typeface="Britannic Bold" panose="020B0903060703020204" pitchFamily="34" charset="0"/>
              </a:rPr>
              <a:t>ent</a:t>
            </a:r>
            <a:endParaRPr lang="en-US" sz="5400" dirty="0" smtClean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64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300" y="-5417"/>
            <a:ext cx="10668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I love (je + adorer)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You like (</a:t>
            </a:r>
            <a:r>
              <a:rPr lang="en-US" sz="4400" dirty="0" err="1" smtClean="0">
                <a:latin typeface="Britannic Bold" panose="020B0903060703020204" pitchFamily="34" charset="0"/>
              </a:rPr>
              <a:t>tu</a:t>
            </a:r>
            <a:r>
              <a:rPr lang="en-US" sz="4400" dirty="0" smtClean="0">
                <a:latin typeface="Britannic Bold" panose="020B0903060703020204" pitchFamily="34" charset="0"/>
              </a:rPr>
              <a:t> + aimer)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He is singing (</a:t>
            </a:r>
            <a:r>
              <a:rPr lang="en-US" sz="4400" dirty="0" err="1" smtClean="0">
                <a:latin typeface="Britannic Bold" panose="020B0903060703020204" pitchFamily="34" charset="0"/>
              </a:rPr>
              <a:t>il</a:t>
            </a:r>
            <a:r>
              <a:rPr lang="en-US" sz="4400" dirty="0" smtClean="0">
                <a:latin typeface="Britannic Bold" panose="020B0903060703020204" pitchFamily="34" charset="0"/>
              </a:rPr>
              <a:t> + chanter)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She is dancing (</a:t>
            </a:r>
            <a:r>
              <a:rPr lang="en-US" sz="4400" dirty="0" err="1" smtClean="0">
                <a:latin typeface="Britannic Bold" panose="020B0903060703020204" pitchFamily="34" charset="0"/>
              </a:rPr>
              <a:t>elle</a:t>
            </a:r>
            <a:r>
              <a:rPr lang="en-US" sz="4400" dirty="0" smtClean="0">
                <a:latin typeface="Britannic Bold" panose="020B0903060703020204" pitchFamily="34" charset="0"/>
              </a:rPr>
              <a:t> + </a:t>
            </a:r>
            <a:r>
              <a:rPr lang="en-US" sz="4400" dirty="0" err="1" smtClean="0">
                <a:latin typeface="Britannic Bold" panose="020B0903060703020204" pitchFamily="34" charset="0"/>
              </a:rPr>
              <a:t>danser</a:t>
            </a:r>
            <a:r>
              <a:rPr lang="en-US" sz="4400" dirty="0" smtClean="0">
                <a:latin typeface="Britannic Bold" panose="020B0903060703020204" pitchFamily="34" charset="0"/>
              </a:rPr>
              <a:t>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We play (nous + </a:t>
            </a:r>
            <a:r>
              <a:rPr lang="en-US" sz="4400" dirty="0" err="1" smtClean="0">
                <a:latin typeface="Britannic Bold" panose="020B0903060703020204" pitchFamily="34" charset="0"/>
              </a:rPr>
              <a:t>jouer</a:t>
            </a:r>
            <a:r>
              <a:rPr lang="en-US" sz="4400" dirty="0" smtClean="0">
                <a:latin typeface="Britannic Bold" panose="020B0903060703020204" pitchFamily="34" charset="0"/>
              </a:rPr>
              <a:t>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You guys show (</a:t>
            </a:r>
            <a:r>
              <a:rPr lang="en-US" sz="4400" dirty="0" err="1" smtClean="0">
                <a:latin typeface="Britannic Bold" panose="020B0903060703020204" pitchFamily="34" charset="0"/>
              </a:rPr>
              <a:t>vous</a:t>
            </a:r>
            <a:r>
              <a:rPr lang="en-US" sz="4400" dirty="0" smtClean="0">
                <a:latin typeface="Britannic Bold" panose="020B0903060703020204" pitchFamily="34" charset="0"/>
              </a:rPr>
              <a:t> + </a:t>
            </a:r>
            <a:r>
              <a:rPr lang="en-US" sz="4400" dirty="0" err="1" smtClean="0">
                <a:latin typeface="Britannic Bold" panose="020B0903060703020204" pitchFamily="34" charset="0"/>
              </a:rPr>
              <a:t>montrer</a:t>
            </a:r>
            <a:r>
              <a:rPr lang="en-US" sz="4400" dirty="0" smtClean="0">
                <a:latin typeface="Britannic Bold" panose="020B0903060703020204" pitchFamily="34" charset="0"/>
              </a:rPr>
              <a:t>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They are watching (</a:t>
            </a:r>
            <a:r>
              <a:rPr lang="en-US" sz="4400" dirty="0" err="1" smtClean="0">
                <a:latin typeface="Britannic Bold" panose="020B0903060703020204" pitchFamily="34" charset="0"/>
              </a:rPr>
              <a:t>ils</a:t>
            </a:r>
            <a:r>
              <a:rPr lang="en-US" sz="4400" dirty="0">
                <a:latin typeface="Britannic Bold" panose="020B0903060703020204" pitchFamily="34" charset="0"/>
              </a:rPr>
              <a:t> </a:t>
            </a:r>
            <a:r>
              <a:rPr lang="en-US" sz="4400" dirty="0" smtClean="0">
                <a:latin typeface="Britannic Bold" panose="020B0903060703020204" pitchFamily="34" charset="0"/>
              </a:rPr>
              <a:t>+ </a:t>
            </a:r>
            <a:r>
              <a:rPr lang="en-US" sz="4400" dirty="0" err="1" smtClean="0">
                <a:latin typeface="Britannic Bold" panose="020B0903060703020204" pitchFamily="34" charset="0"/>
              </a:rPr>
              <a:t>regarder</a:t>
            </a:r>
            <a:r>
              <a:rPr lang="en-US" sz="4400" dirty="0" smtClean="0">
                <a:latin typeface="Britannic Bold" panose="020B0903060703020204" pitchFamily="34" charset="0"/>
              </a:rPr>
              <a:t>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They (all girls) find (ells + </a:t>
            </a:r>
            <a:r>
              <a:rPr lang="en-US" sz="4400" dirty="0" err="1" smtClean="0">
                <a:latin typeface="Britannic Bold" panose="020B0903060703020204" pitchFamily="34" charset="0"/>
              </a:rPr>
              <a:t>trouver</a:t>
            </a:r>
            <a:r>
              <a:rPr lang="en-US" sz="4400" dirty="0" smtClean="0">
                <a:latin typeface="Britannic Bold" panose="020B0903060703020204" pitchFamily="34" charset="0"/>
              </a:rPr>
              <a:t>)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I show</a:t>
            </a:r>
          </a:p>
          <a:p>
            <a:pPr marL="635000" indent="-635000">
              <a:buAutoNum type="arabicPeriod"/>
            </a:pPr>
            <a:r>
              <a:rPr lang="en-US" sz="4400" dirty="0" smtClean="0">
                <a:latin typeface="Britannic Bold" panose="020B0903060703020204" pitchFamily="34" charset="0"/>
              </a:rPr>
              <a:t>We find</a:t>
            </a:r>
            <a:endParaRPr lang="en-US" sz="4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876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0397" t="14358" r="21349" b="71587"/>
          <a:stretch/>
        </p:blipFill>
        <p:spPr>
          <a:xfrm>
            <a:off x="2120900" y="2257249"/>
            <a:ext cx="9321800" cy="14055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400" y="254000"/>
            <a:ext cx="9067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Choix</a:t>
            </a:r>
            <a:r>
              <a:rPr lang="en-US" sz="4000" b="1" dirty="0" smtClean="0"/>
              <a:t> au </a:t>
            </a:r>
            <a:r>
              <a:rPr lang="en-US" sz="4000" b="1" dirty="0" err="1" smtClean="0"/>
              <a:t>labo</a:t>
            </a:r>
            <a:r>
              <a:rPr lang="en-US" sz="4000" b="1" dirty="0" smtClean="0"/>
              <a:t>:</a:t>
            </a:r>
          </a:p>
          <a:p>
            <a:endParaRPr lang="en-US" sz="4000" b="1" dirty="0"/>
          </a:p>
          <a:p>
            <a:pPr marL="742950" indent="-742950">
              <a:buAutoNum type="arabicPeriod"/>
            </a:pPr>
            <a:r>
              <a:rPr lang="en-US" sz="4000" b="1" dirty="0" smtClean="0"/>
              <a:t>Beat my time on </a:t>
            </a:r>
            <a:r>
              <a:rPr lang="en-US" sz="4000" b="1" dirty="0" err="1" smtClean="0"/>
              <a:t>sporcle</a:t>
            </a:r>
            <a:r>
              <a:rPr lang="en-US" sz="4000" b="1" dirty="0" smtClean="0"/>
              <a:t> for a prize</a:t>
            </a:r>
          </a:p>
          <a:p>
            <a:pPr marL="742950" indent="-742950">
              <a:buAutoNum type="arabicPeriod"/>
            </a:pPr>
            <a:endParaRPr lang="en-US" sz="4000" b="1" dirty="0"/>
          </a:p>
          <a:p>
            <a:pPr marL="742950" indent="-742950">
              <a:buAutoNum type="arabicPeriod"/>
            </a:pPr>
            <a:endParaRPr lang="en-US" sz="4000" b="1" dirty="0" smtClean="0"/>
          </a:p>
          <a:p>
            <a:pPr marL="742950" indent="-742950">
              <a:buAutoNum type="arabicPeriod"/>
            </a:pPr>
            <a:endParaRPr lang="en-US" sz="4000" b="1" dirty="0"/>
          </a:p>
          <a:p>
            <a:pPr marL="742950" indent="-742950">
              <a:buAutoNum type="arabicPeriod"/>
            </a:pPr>
            <a:r>
              <a:rPr lang="en-US" sz="4000" b="1" dirty="0" smtClean="0"/>
              <a:t>Get 100% on the </a:t>
            </a:r>
            <a:r>
              <a:rPr lang="en-US" sz="4000" b="1" dirty="0" err="1" smtClean="0"/>
              <a:t>français</a:t>
            </a:r>
            <a:r>
              <a:rPr lang="en-US" sz="4000" b="1" dirty="0" smtClean="0"/>
              <a:t> extra game</a:t>
            </a:r>
            <a:endParaRPr lang="en-US" sz="4000" b="1" dirty="0"/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rcRect l="16349" t="12795" r="24921" b="20157"/>
          <a:stretch/>
        </p:blipFill>
        <p:spPr>
          <a:xfrm>
            <a:off x="7962900" y="4510733"/>
            <a:ext cx="3238500" cy="231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69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119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Berlin Sans FB Demi</vt:lpstr>
      <vt:lpstr>Britannic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2015-11-24T14:18:46Z</dcterms:created>
  <dcterms:modified xsi:type="dcterms:W3CDTF">2015-11-24T14:29:27Z</dcterms:modified>
</cp:coreProperties>
</file>